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3"/>
  </p:notesMasterIdLst>
  <p:sldIdLst>
    <p:sldId id="280" r:id="rId2"/>
    <p:sldId id="261" r:id="rId3"/>
    <p:sldId id="258" r:id="rId4"/>
    <p:sldId id="279" r:id="rId5"/>
    <p:sldId id="282" r:id="rId6"/>
    <p:sldId id="274" r:id="rId7"/>
    <p:sldId id="267" r:id="rId8"/>
    <p:sldId id="277" r:id="rId9"/>
    <p:sldId id="275" r:id="rId10"/>
    <p:sldId id="270" r:id="rId11"/>
    <p:sldId id="28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7D"/>
    <a:srgbClr val="0030FF"/>
    <a:srgbClr val="ED1E26"/>
    <a:srgbClr val="D5FDFF"/>
    <a:srgbClr val="01B1F0"/>
    <a:srgbClr val="FFCD25"/>
    <a:srgbClr val="E63095"/>
    <a:srgbClr val="8F4C9F"/>
    <a:srgbClr val="67BC45"/>
    <a:srgbClr val="FAD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317"/>
  </p:normalViewPr>
  <p:slideViewPr>
    <p:cSldViewPr snapToGrid="0" showGuides="1">
      <p:cViewPr varScale="1">
        <p:scale>
          <a:sx n="100" d="100"/>
          <a:sy n="100" d="100"/>
        </p:scale>
        <p:origin x="2200" y="464"/>
      </p:cViewPr>
      <p:guideLst>
        <p:guide orient="horz" pos="213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5F1412-2916-E049-9FA2-54C1CA9AD6B5}" type="datetimeFigureOut">
              <a:rPr lang="en-US" smtClean="0"/>
              <a:t>2/15/25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E1E23E-9CEA-894A-A3FC-0E1B6E16F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502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8846A1-E689-5DAA-EB40-8240D1839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3AC0B9-DBB8-D9FD-070F-4FE355B0DC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C02EE7-2DDE-3C70-B7E9-24CD16F9FD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6BC058-A3BF-9CB2-5AF7-B16379AC4B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1E23E-9CEA-894A-A3FC-0E1B6E16FF1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658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1E23E-9CEA-894A-A3FC-0E1B6E16FF1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552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6BC56-966B-0647-A5EB-5E603FCE3C56}" type="datetimeFigureOut">
              <a:rPr lang="en-US" smtClean="0"/>
              <a:t>2/15/25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AF221-E855-9949-BBC9-DF57FE617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425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6BC56-966B-0647-A5EB-5E603FCE3C56}" type="datetimeFigureOut">
              <a:rPr lang="en-US" smtClean="0"/>
              <a:t>2/15/25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AF221-E855-9949-BBC9-DF57FE617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411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6BC56-966B-0647-A5EB-5E603FCE3C56}" type="datetimeFigureOut">
              <a:rPr lang="en-US" smtClean="0"/>
              <a:t>2/15/25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AF221-E855-9949-BBC9-DF57FE617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877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6BC56-966B-0647-A5EB-5E603FCE3C56}" type="datetimeFigureOut">
              <a:rPr lang="en-US" smtClean="0"/>
              <a:t>2/15/25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AF221-E855-9949-BBC9-DF57FE617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162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6BC56-966B-0647-A5EB-5E603FCE3C56}" type="datetimeFigureOut">
              <a:rPr lang="en-US" smtClean="0"/>
              <a:t>2/15/25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AF221-E855-9949-BBC9-DF57FE617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464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6BC56-966B-0647-A5EB-5E603FCE3C56}" type="datetimeFigureOut">
              <a:rPr lang="en-US" smtClean="0"/>
              <a:t>2/15/25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AF221-E855-9949-BBC9-DF57FE617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923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6BC56-966B-0647-A5EB-5E603FCE3C56}" type="datetimeFigureOut">
              <a:rPr lang="en-US" smtClean="0"/>
              <a:t>2/15/25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AF221-E855-9949-BBC9-DF57FE617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922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6BC56-966B-0647-A5EB-5E603FCE3C56}" type="datetimeFigureOut">
              <a:rPr lang="en-US" smtClean="0"/>
              <a:t>2/15/25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AF221-E855-9949-BBC9-DF57FE617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461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6BC56-966B-0647-A5EB-5E603FCE3C56}" type="datetimeFigureOut">
              <a:rPr lang="en-US" smtClean="0"/>
              <a:t>2/15/25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AF221-E855-9949-BBC9-DF57FE617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532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6BC56-966B-0647-A5EB-5E603FCE3C56}" type="datetimeFigureOut">
              <a:rPr lang="en-US" smtClean="0"/>
              <a:t>2/15/25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AF221-E855-9949-BBC9-DF57FE617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069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6BC56-966B-0647-A5EB-5E603FCE3C56}" type="datetimeFigureOut">
              <a:rPr lang="en-US" smtClean="0"/>
              <a:t>2/15/25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AF221-E855-9949-BBC9-DF57FE617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064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F6BC56-966B-0647-A5EB-5E603FCE3C56}" type="datetimeFigureOut">
              <a:rPr lang="en-US" smtClean="0"/>
              <a:t>2/15/25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0DAF221-E855-9949-BBC9-DF57FE617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96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6A4C8D-DAAA-AEBF-03DE-4D0BAB8F5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118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69DC2B-E852-C633-0299-1B39E5FC55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0739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9B5A1F-92EF-C7D1-DC6F-5047637E9D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462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D09E7C-F783-2BE8-9037-1D89E3CD61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0381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C5A286-8A37-A064-364D-85374F95D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095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4B3483-D3B0-A74C-06AB-E866CB3290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35622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A9DA5D-32A8-65C2-7B14-AB59C35AA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699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A0E547-C2D4-65AF-98E1-D24D9BFF37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971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8BD887-FC2E-FFF8-D7D1-C16A598DBE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9088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0E4104-3670-A909-4288-F34CA95657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29672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AF708E-2A22-E856-60BC-642D5C1D80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073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5749</TotalTime>
  <Words>2</Words>
  <Application>Microsoft Macintosh PowerPoint</Application>
  <PresentationFormat>On-screen Show (4:3)</PresentationFormat>
  <Paragraphs>2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45</cp:revision>
  <dcterms:created xsi:type="dcterms:W3CDTF">2025-02-11T19:59:53Z</dcterms:created>
  <dcterms:modified xsi:type="dcterms:W3CDTF">2025-02-15T19:49:16Z</dcterms:modified>
</cp:coreProperties>
</file>